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7FCFF4"/>
    <a:srgbClr val="0186D0"/>
    <a:srgbClr val="11B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402F-AF59-48B8-9E60-F10850C63BF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4B748-672B-4AE4-B999-672EAFA0D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1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3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1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4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5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60A6-80C1-40F9-8230-97604D7691D2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62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31540" y="5311299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演題発表に関連し、開示すべき</a:t>
            </a:r>
            <a:r>
              <a: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関係にある企業などはありません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1540" y="500382"/>
            <a:ext cx="4554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第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63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回近畿理学療法学術大会用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発表時、申告すべき</a:t>
            </a:r>
            <a:r>
              <a: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状態がない場合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F33C10D-07F9-2142-A426-FDFB89F08F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68"/>
          <a:stretch/>
        </p:blipFill>
        <p:spPr>
          <a:xfrm>
            <a:off x="6660232" y="260648"/>
            <a:ext cx="2273417" cy="118735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6545ED-6819-45CE-300B-286D16046E19}"/>
              </a:ext>
            </a:extLst>
          </p:cNvPr>
          <p:cNvSpPr/>
          <p:nvPr/>
        </p:nvSpPr>
        <p:spPr>
          <a:xfrm>
            <a:off x="431540" y="2100274"/>
            <a:ext cx="8280920" cy="28083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38000">
                <a:srgbClr val="7FCFF4"/>
              </a:gs>
              <a:gs pos="100000">
                <a:srgbClr val="0186D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+mn-ea"/>
              </a:rPr>
              <a:t>第</a:t>
            </a:r>
            <a:r>
              <a:rPr kumimoji="1" lang="en-US" altLang="ja-JP" sz="3600" dirty="0">
                <a:latin typeface="+mn-ea"/>
              </a:rPr>
              <a:t>63</a:t>
            </a:r>
            <a:r>
              <a:rPr kumimoji="1" lang="ja-JP" altLang="en-US" sz="3600" dirty="0">
                <a:latin typeface="+mn-ea"/>
              </a:rPr>
              <a:t>回近畿理学療法学術大会</a:t>
            </a:r>
            <a:endParaRPr kumimoji="1" lang="en-US" altLang="ja-JP" sz="3600" dirty="0">
              <a:latin typeface="+mn-ea"/>
            </a:endParaRPr>
          </a:p>
          <a:p>
            <a:pPr algn="ctr"/>
            <a:r>
              <a:rPr lang="en-US" altLang="ja-JP" sz="4400" dirty="0">
                <a:latin typeface="+mn-ea"/>
              </a:rPr>
              <a:t>COI</a:t>
            </a:r>
            <a:r>
              <a:rPr lang="ja-JP" altLang="en-US" sz="4400" dirty="0">
                <a:latin typeface="+mn-ea"/>
              </a:rPr>
              <a:t>開示</a:t>
            </a:r>
            <a:endParaRPr lang="en-US" altLang="ja-JP" sz="4400" dirty="0">
              <a:latin typeface="+mn-ea"/>
            </a:endParaRPr>
          </a:p>
          <a:p>
            <a:pPr algn="ctr"/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sz="2400" dirty="0">
                <a:latin typeface="+mn-ea"/>
              </a:rPr>
              <a:t>演題名：</a:t>
            </a:r>
            <a:r>
              <a:rPr kumimoji="1" lang="en-US" altLang="ja-JP" sz="2400" dirty="0">
                <a:latin typeface="+mn-ea"/>
              </a:rPr>
              <a:t>OOOOO</a:t>
            </a:r>
          </a:p>
          <a:p>
            <a:pPr algn="ctr"/>
            <a:r>
              <a:rPr kumimoji="1" lang="ja-JP" altLang="en-US" sz="2400" dirty="0">
                <a:latin typeface="+mn-ea"/>
              </a:rPr>
              <a:t>筆頭演者：</a:t>
            </a:r>
            <a:r>
              <a:rPr kumimoji="1" lang="en-US" altLang="ja-JP" sz="2400" dirty="0">
                <a:latin typeface="+mn-ea"/>
              </a:rPr>
              <a:t>OOOO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446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jascc</dc:creator>
  <cp:lastModifiedBy>良 飛田</cp:lastModifiedBy>
  <cp:revision>13</cp:revision>
  <dcterms:created xsi:type="dcterms:W3CDTF">2016-07-11T06:39:29Z</dcterms:created>
  <dcterms:modified xsi:type="dcterms:W3CDTF">2023-11-11T22:12:17Z</dcterms:modified>
</cp:coreProperties>
</file>