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96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良 飛田" userId="fe06da433d2ba615" providerId="LiveId" clId="{844ECCFE-C7D3-4CD4-870A-5D3C1AEAE1C6}"/>
    <pc:docChg chg="addSld delSld modSld">
      <pc:chgData name="良 飛田" userId="fe06da433d2ba615" providerId="LiveId" clId="{844ECCFE-C7D3-4CD4-870A-5D3C1AEAE1C6}" dt="2023-11-14T08:54:26.291" v="1" actId="47"/>
      <pc:docMkLst>
        <pc:docMk/>
      </pc:docMkLst>
      <pc:sldChg chg="add del">
        <pc:chgData name="良 飛田" userId="fe06da433d2ba615" providerId="LiveId" clId="{844ECCFE-C7D3-4CD4-870A-5D3C1AEAE1C6}" dt="2023-11-14T08:54:26.291" v="1" actId="47"/>
        <pc:sldMkLst>
          <pc:docMk/>
          <pc:sldMk cId="1694463755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D402F-AF59-48B8-9E60-F10850C63BFB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4B748-672B-4AE4-B999-672EAFA0D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1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3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1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7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4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0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5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60A6-80C1-40F9-8230-97604D7691D2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62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010151"/>
              </p:ext>
            </p:extLst>
          </p:nvPr>
        </p:nvGraphicFramePr>
        <p:xfrm>
          <a:off x="320756" y="1628800"/>
          <a:ext cx="8640960" cy="47525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95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3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66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該当状況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企業名等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企業の役員・顧問職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株式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特許使用料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講演料等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原稿料等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研究費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その他の報酬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あり ・ なし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6543" y="476572"/>
            <a:ext cx="4543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第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63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回近畿理学療法学術大会用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発表時、申告すべき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状態がある場合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E24DEB7-4300-DC27-DF13-A1F3FBD99A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68"/>
          <a:stretch/>
        </p:blipFill>
        <p:spPr>
          <a:xfrm>
            <a:off x="6660232" y="260648"/>
            <a:ext cx="2273417" cy="118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061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jascc</dc:creator>
  <cp:lastModifiedBy>良 飛田</cp:lastModifiedBy>
  <cp:revision>12</cp:revision>
  <dcterms:created xsi:type="dcterms:W3CDTF">2016-07-11T06:39:29Z</dcterms:created>
  <dcterms:modified xsi:type="dcterms:W3CDTF">2023-11-14T08:54:27Z</dcterms:modified>
</cp:coreProperties>
</file>